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6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1.jpg" ContentType="image/jpg"/>
  <Override PartName="/ppt/media/image15.jpg" ContentType="image/jpg"/>
  <Override PartName="/ppt/notesSlides/notesSlide11.xml" ContentType="application/vnd.openxmlformats-officedocument.presentationml.notesSlide+xml"/>
  <Override PartName="/ppt/media/image2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9"/>
  </p:notesMasterIdLst>
  <p:sldIdLst>
    <p:sldId id="256" r:id="rId2"/>
    <p:sldId id="473" r:id="rId3"/>
    <p:sldId id="478" r:id="rId4"/>
    <p:sldId id="498" r:id="rId5"/>
    <p:sldId id="499" r:id="rId6"/>
    <p:sldId id="500" r:id="rId7"/>
    <p:sldId id="501" r:id="rId8"/>
    <p:sldId id="502" r:id="rId9"/>
    <p:sldId id="503" r:id="rId10"/>
    <p:sldId id="504" r:id="rId11"/>
    <p:sldId id="510" r:id="rId12"/>
    <p:sldId id="505" r:id="rId13"/>
    <p:sldId id="511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27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857" autoAdjust="0"/>
  </p:normalViewPr>
  <p:slideViewPr>
    <p:cSldViewPr snapToGrid="0">
      <p:cViewPr varScale="1">
        <p:scale>
          <a:sx n="79" d="100"/>
          <a:sy n="79" d="100"/>
        </p:scale>
        <p:origin x="7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E66F9-3D7B-49D0-B83D-490C3005C8CA}" type="datetimeFigureOut">
              <a:rPr lang="en-GB" smtClean="0"/>
              <a:t>03/12/2021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2A64F-D846-4562-9B1C-493B3418D9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24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710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24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57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7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30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498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617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51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590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185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18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78868-400F-4E61-B1AB-D01272F4EA24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7DFA-80F5-4050-ACD0-2CD784748192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FC36-19ED-47E1-8119-697405754005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F46E7-0E34-4BA6-B950-857686100F96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7ED90-4926-4722-B17B-FE9150DA5F7D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28F5-CAF5-4ED7-9DE0-633B0D6A3EB7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72A42-7385-4EC9-989B-3D387698DDA3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B360-8928-43DB-BD54-B6BDCC640CC3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887F-2F5B-4F8E-B868-4E7DF457E503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38D-AE38-427A-AABD-69611B428F61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0699-8D43-45D0-882B-461A9C028EB3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DE610-46CB-48E8-A0B2-8CCB1396F8DC}" type="datetime1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1818"/>
            <a:ext cx="9144000" cy="2387600"/>
          </a:xfrm>
        </p:spPr>
        <p:txBody>
          <a:bodyPr/>
          <a:lstStyle/>
          <a:p>
            <a:r>
              <a:rPr lang="en-US" dirty="0" smtClean="0"/>
              <a:t>Distributed &amp; Cloud Computing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229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Sukkur IBA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15&amp;16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Facilitator, Adil Khan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26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Appliance based OpenStack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3"/>
          <p:cNvSpPr/>
          <p:nvPr/>
        </p:nvSpPr>
        <p:spPr>
          <a:xfrm>
            <a:off x="1358645" y="1870075"/>
            <a:ext cx="9474708" cy="3875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6262" y="2626657"/>
            <a:ext cx="6149789" cy="8292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/>
              <a:t>OpenStack Architecture</a:t>
            </a:r>
            <a:endParaRPr lang="en-US" sz="138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OpenStack Architecture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8" name="object 4"/>
          <p:cNvSpPr/>
          <p:nvPr/>
        </p:nvSpPr>
        <p:spPr>
          <a:xfrm>
            <a:off x="1348739" y="1870075"/>
            <a:ext cx="9494519" cy="3736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6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0" dirty="0"/>
              <a:t>OpenStack</a:t>
            </a:r>
            <a:r>
              <a:rPr spc="-13" dirty="0"/>
              <a:t> </a:t>
            </a:r>
            <a:r>
              <a:rPr spc="9" dirty="0"/>
              <a:t>Components/Projects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12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497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56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4" dirty="0"/>
              <a:t>Keystone</a:t>
            </a:r>
            <a:r>
              <a:rPr spc="-66" dirty="0"/>
              <a:t> </a:t>
            </a:r>
            <a:r>
              <a:rPr spc="-57" dirty="0"/>
              <a:t>(Identity)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13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4"/>
            <a:ext cx="8357347" cy="3408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8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4" dirty="0"/>
              <a:t>Glance</a:t>
            </a:r>
            <a:r>
              <a:rPr spc="-53" dirty="0"/>
              <a:t> </a:t>
            </a:r>
            <a:r>
              <a:rPr spc="-84" dirty="0"/>
              <a:t>(Image)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14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49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90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0347" y="1581374"/>
            <a:ext cx="8357347" cy="13447"/>
          </a:xfrm>
          <a:custGeom>
            <a:avLst/>
            <a:gdLst/>
            <a:ahLst/>
            <a:cxnLst/>
            <a:rect l="l" t="t" r="r" b="b"/>
            <a:pathLst>
              <a:path w="9471660" h="15239">
                <a:moveTo>
                  <a:pt x="9471660" y="15240"/>
                </a:moveTo>
                <a:lnTo>
                  <a:pt x="0" y="15240"/>
                </a:lnTo>
                <a:lnTo>
                  <a:pt x="0" y="0"/>
                </a:lnTo>
                <a:lnTo>
                  <a:pt x="9471660" y="0"/>
                </a:lnTo>
                <a:lnTo>
                  <a:pt x="9471660" y="1524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4" dirty="0"/>
              <a:t>Glance</a:t>
            </a:r>
            <a:r>
              <a:rPr spc="-53" dirty="0"/>
              <a:t> </a:t>
            </a:r>
            <a:r>
              <a:rPr spc="-84" dirty="0"/>
              <a:t>(Image)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15</a:t>
            </a:r>
          </a:p>
        </p:txBody>
      </p:sp>
      <p:sp>
        <p:nvSpPr>
          <p:cNvPr id="4" name="object 4"/>
          <p:cNvSpPr/>
          <p:nvPr/>
        </p:nvSpPr>
        <p:spPr>
          <a:xfrm>
            <a:off x="1880346" y="1659367"/>
            <a:ext cx="8357347" cy="3910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35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13" dirty="0"/>
              <a:t>Nova</a:t>
            </a:r>
            <a:r>
              <a:rPr spc="-22" dirty="0"/>
              <a:t> </a:t>
            </a:r>
            <a:r>
              <a:rPr spc="-49" dirty="0"/>
              <a:t>(Compute)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16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4017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4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13" dirty="0"/>
              <a:t>Nova</a:t>
            </a:r>
            <a:r>
              <a:rPr spc="-22" dirty="0"/>
              <a:t> </a:t>
            </a:r>
            <a:r>
              <a:rPr spc="-49" dirty="0"/>
              <a:t>(Compute)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17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4"/>
            <a:ext cx="8357347" cy="3820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11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13" dirty="0"/>
              <a:t>Neutron</a:t>
            </a:r>
            <a:r>
              <a:rPr spc="-40" dirty="0"/>
              <a:t> </a:t>
            </a:r>
            <a:r>
              <a:rPr spc="-44" dirty="0"/>
              <a:t>(Network)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18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66760" cy="3648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OpenStack</a:t>
            </a:r>
            <a:r>
              <a:rPr lang="en-GB" b="1" dirty="0"/>
              <a:t> </a:t>
            </a:r>
            <a:r>
              <a:rPr lang="en-GB" b="1" dirty="0" smtClean="0"/>
              <a:t>Topics</a:t>
            </a:r>
            <a:endParaRPr lang="en-GB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7036498" y="1919968"/>
            <a:ext cx="2474976" cy="3674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 txBox="1"/>
          <p:nvPr/>
        </p:nvSpPr>
        <p:spPr>
          <a:xfrm>
            <a:off x="853440" y="1736725"/>
            <a:ext cx="4478956" cy="215315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70"/>
              </a:spcBef>
              <a:buSzPct val="64150"/>
              <a:buFont typeface="Arial" panose="020B0604020202020204" pitchFamily="34" charset="0"/>
              <a:buChar char="•"/>
              <a:tabLst>
                <a:tab pos="296545" algn="l"/>
              </a:tabLst>
            </a:pPr>
            <a:r>
              <a:rPr sz="2650" spc="-10" dirty="0">
                <a:latin typeface="Tahoma"/>
                <a:cs typeface="Tahoma"/>
              </a:rPr>
              <a:t>What </a:t>
            </a:r>
            <a:r>
              <a:rPr sz="2650" spc="-5" dirty="0">
                <a:latin typeface="Tahoma"/>
                <a:cs typeface="Tahoma"/>
              </a:rPr>
              <a:t>is</a:t>
            </a:r>
            <a:r>
              <a:rPr sz="2650" spc="5" dirty="0">
                <a:latin typeface="Tahoma"/>
                <a:cs typeface="Tahoma"/>
              </a:rPr>
              <a:t> </a:t>
            </a:r>
            <a:r>
              <a:rPr sz="2650" spc="-10" dirty="0">
                <a:latin typeface="Tahoma"/>
                <a:cs typeface="Tahoma"/>
              </a:rPr>
              <a:t>OpenStack</a:t>
            </a:r>
            <a:endParaRPr sz="2650" dirty="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975"/>
              </a:spcBef>
              <a:buSzPct val="64150"/>
              <a:buFont typeface="Arial" panose="020B0604020202020204" pitchFamily="34" charset="0"/>
              <a:buChar char="•"/>
              <a:tabLst>
                <a:tab pos="296545" algn="l"/>
              </a:tabLst>
            </a:pPr>
            <a:r>
              <a:rPr sz="2650" spc="-10" dirty="0">
                <a:latin typeface="Tahoma"/>
                <a:cs typeface="Tahoma"/>
              </a:rPr>
              <a:t>Deployment</a:t>
            </a:r>
            <a:r>
              <a:rPr sz="2650" spc="20" dirty="0">
                <a:latin typeface="Tahoma"/>
                <a:cs typeface="Tahoma"/>
              </a:rPr>
              <a:t> </a:t>
            </a:r>
            <a:r>
              <a:rPr sz="2650" spc="-10" dirty="0">
                <a:latin typeface="Tahoma"/>
                <a:cs typeface="Tahoma"/>
              </a:rPr>
              <a:t>Models</a:t>
            </a:r>
            <a:endParaRPr sz="2650" dirty="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985"/>
              </a:spcBef>
              <a:buSzPct val="64150"/>
              <a:buFont typeface="Arial" panose="020B0604020202020204" pitchFamily="34" charset="0"/>
              <a:buChar char="•"/>
              <a:tabLst>
                <a:tab pos="296545" algn="l"/>
              </a:tabLst>
            </a:pPr>
            <a:r>
              <a:rPr sz="2650" spc="-10" dirty="0">
                <a:latin typeface="Tahoma"/>
                <a:cs typeface="Tahoma"/>
              </a:rPr>
              <a:t>OpenStack</a:t>
            </a:r>
            <a:r>
              <a:rPr sz="2650" spc="-25" dirty="0">
                <a:latin typeface="Tahoma"/>
                <a:cs typeface="Tahoma"/>
              </a:rPr>
              <a:t> </a:t>
            </a:r>
            <a:r>
              <a:rPr sz="2650" spc="-5" dirty="0">
                <a:latin typeface="Tahoma"/>
                <a:cs typeface="Tahoma"/>
              </a:rPr>
              <a:t>Architecture</a:t>
            </a:r>
            <a:endParaRPr sz="2650" dirty="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969"/>
              </a:spcBef>
              <a:buSzPct val="64150"/>
              <a:buFont typeface="Arial" panose="020B0604020202020204" pitchFamily="34" charset="0"/>
              <a:buChar char="•"/>
              <a:tabLst>
                <a:tab pos="296545" algn="l"/>
              </a:tabLst>
            </a:pPr>
            <a:r>
              <a:rPr sz="2650" spc="-10" dirty="0">
                <a:latin typeface="Tahoma"/>
                <a:cs typeface="Tahoma"/>
              </a:rPr>
              <a:t>OpenStack</a:t>
            </a:r>
            <a:r>
              <a:rPr sz="2650" spc="-15" dirty="0">
                <a:latin typeface="Tahoma"/>
                <a:cs typeface="Tahoma"/>
              </a:rPr>
              <a:t> </a:t>
            </a:r>
            <a:r>
              <a:rPr sz="2650" spc="-10" dirty="0" smtClean="0">
                <a:latin typeface="Tahoma"/>
                <a:cs typeface="Tahoma"/>
              </a:rPr>
              <a:t>Components</a:t>
            </a:r>
            <a:endParaRPr sz="2650" dirty="0">
              <a:latin typeface="Tahoma"/>
              <a:cs typeface="Tahom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9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13" dirty="0"/>
              <a:t>Neutron</a:t>
            </a:r>
            <a:r>
              <a:rPr spc="-40" dirty="0"/>
              <a:t> </a:t>
            </a:r>
            <a:r>
              <a:rPr spc="-44" dirty="0"/>
              <a:t>(Network)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19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4"/>
            <a:ext cx="8357347" cy="3942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106" dirty="0"/>
              <a:t>Swift </a:t>
            </a:r>
            <a:r>
              <a:rPr spc="-26" dirty="0"/>
              <a:t>(Object</a:t>
            </a:r>
            <a:r>
              <a:rPr spc="-13" dirty="0"/>
              <a:t> </a:t>
            </a:r>
            <a:r>
              <a:rPr spc="-79" dirty="0"/>
              <a:t>Storage)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4"/>
            <a:ext cx="8357347" cy="351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10087987" y="5651634"/>
            <a:ext cx="16136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z="1147" spc="-31" dirty="0">
                <a:latin typeface="Times New Roman"/>
                <a:cs typeface="Times New Roman"/>
              </a:rPr>
              <a:t>20</a:t>
            </a:r>
            <a:endParaRPr sz="1147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3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106" dirty="0"/>
              <a:t>Swift </a:t>
            </a:r>
            <a:r>
              <a:rPr spc="-26" dirty="0"/>
              <a:t>(Object</a:t>
            </a:r>
            <a:r>
              <a:rPr spc="-13" dirty="0"/>
              <a:t> </a:t>
            </a:r>
            <a:r>
              <a:rPr spc="-79" dirty="0"/>
              <a:t>Storage)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21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7154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13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53" dirty="0"/>
              <a:t>Cinder </a:t>
            </a:r>
            <a:r>
              <a:rPr spc="-97" dirty="0"/>
              <a:t>(Block</a:t>
            </a:r>
            <a:r>
              <a:rPr spc="4" dirty="0"/>
              <a:t> </a:t>
            </a:r>
            <a:r>
              <a:rPr spc="-79" dirty="0"/>
              <a:t>Storage)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22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044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42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53" dirty="0"/>
              <a:t>Cinder </a:t>
            </a:r>
            <a:r>
              <a:rPr spc="-97" dirty="0"/>
              <a:t>(Block</a:t>
            </a:r>
            <a:r>
              <a:rPr spc="4" dirty="0"/>
              <a:t> </a:t>
            </a:r>
            <a:r>
              <a:rPr spc="-79" dirty="0"/>
              <a:t>Storage)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23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450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55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0347" y="1581374"/>
            <a:ext cx="8357347" cy="13447"/>
          </a:xfrm>
          <a:custGeom>
            <a:avLst/>
            <a:gdLst/>
            <a:ahLst/>
            <a:cxnLst/>
            <a:rect l="l" t="t" r="r" b="b"/>
            <a:pathLst>
              <a:path w="9471660" h="15239">
                <a:moveTo>
                  <a:pt x="9471660" y="15240"/>
                </a:moveTo>
                <a:lnTo>
                  <a:pt x="0" y="15240"/>
                </a:lnTo>
                <a:lnTo>
                  <a:pt x="0" y="0"/>
                </a:lnTo>
                <a:lnTo>
                  <a:pt x="9471660" y="0"/>
                </a:lnTo>
                <a:lnTo>
                  <a:pt x="9471660" y="1524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" dirty="0"/>
              <a:t>Horizon</a:t>
            </a:r>
            <a:r>
              <a:rPr spc="-57" dirty="0"/>
              <a:t> </a:t>
            </a:r>
            <a:r>
              <a:rPr spc="-31" dirty="0"/>
              <a:t>(Dashboard)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24</a:t>
            </a:r>
          </a:p>
        </p:txBody>
      </p:sp>
      <p:sp>
        <p:nvSpPr>
          <p:cNvPr id="4" name="object 4"/>
          <p:cNvSpPr/>
          <p:nvPr/>
        </p:nvSpPr>
        <p:spPr>
          <a:xfrm>
            <a:off x="1880346" y="1651299"/>
            <a:ext cx="8357347" cy="3939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03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" dirty="0"/>
              <a:t>Horizon</a:t>
            </a:r>
            <a:r>
              <a:rPr spc="-57" dirty="0"/>
              <a:t> </a:t>
            </a:r>
            <a:r>
              <a:rPr spc="-31" dirty="0"/>
              <a:t>(Dashboard)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25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506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24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Questions???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44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OpenStack?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2"/>
          <p:cNvSpPr/>
          <p:nvPr/>
        </p:nvSpPr>
        <p:spPr>
          <a:xfrm>
            <a:off x="1140995" y="1870075"/>
            <a:ext cx="9486900" cy="3904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2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OpenStack?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4"/>
          <p:cNvSpPr/>
          <p:nvPr/>
        </p:nvSpPr>
        <p:spPr>
          <a:xfrm>
            <a:off x="1381222" y="1994589"/>
            <a:ext cx="9363456" cy="3816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7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Deployment Models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3"/>
          <p:cNvSpPr/>
          <p:nvPr/>
        </p:nvSpPr>
        <p:spPr>
          <a:xfrm>
            <a:off x="1204360" y="2036248"/>
            <a:ext cx="9471660" cy="3927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On-Premises Distribution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object 2"/>
          <p:cNvGrpSpPr/>
          <p:nvPr/>
        </p:nvGrpSpPr>
        <p:grpSpPr>
          <a:xfrm>
            <a:off x="1214635" y="1911784"/>
            <a:ext cx="9572625" cy="3898900"/>
            <a:chOff x="251459" y="1792224"/>
            <a:chExt cx="9572625" cy="3898900"/>
          </a:xfrm>
        </p:grpSpPr>
        <p:sp>
          <p:nvSpPr>
            <p:cNvPr id="9" name="object 3"/>
            <p:cNvSpPr/>
            <p:nvPr/>
          </p:nvSpPr>
          <p:spPr>
            <a:xfrm>
              <a:off x="251459" y="1792224"/>
              <a:ext cx="9471660" cy="15240"/>
            </a:xfrm>
            <a:custGeom>
              <a:avLst/>
              <a:gdLst/>
              <a:ahLst/>
              <a:cxnLst/>
              <a:rect l="l" t="t" r="r" b="b"/>
              <a:pathLst>
                <a:path w="9471660" h="15239">
                  <a:moveTo>
                    <a:pt x="9471660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9471660" y="0"/>
                  </a:lnTo>
                  <a:lnTo>
                    <a:pt x="9471660" y="1524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/>
            <p:cNvSpPr/>
            <p:nvPr/>
          </p:nvSpPr>
          <p:spPr>
            <a:xfrm>
              <a:off x="251459" y="1848612"/>
              <a:ext cx="9572244" cy="3842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OpenStack-based Public Cloud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3"/>
          <p:cNvSpPr/>
          <p:nvPr/>
        </p:nvSpPr>
        <p:spPr>
          <a:xfrm>
            <a:off x="1347215" y="1825625"/>
            <a:ext cx="9497568" cy="3933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0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Hosted OpenStack Private Cloud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3"/>
          <p:cNvSpPr/>
          <p:nvPr/>
        </p:nvSpPr>
        <p:spPr>
          <a:xfrm>
            <a:off x="1360169" y="1825625"/>
            <a:ext cx="9471660" cy="3962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8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OpenStack as a Service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3"/>
          <p:cNvSpPr/>
          <p:nvPr/>
        </p:nvSpPr>
        <p:spPr>
          <a:xfrm>
            <a:off x="1360169" y="1870075"/>
            <a:ext cx="9471660" cy="3855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2707</TotalTime>
  <Words>292</Words>
  <Application>Microsoft Office PowerPoint</Application>
  <PresentationFormat>Widescreen</PresentationFormat>
  <Paragraphs>101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Times New Roman</vt:lpstr>
      <vt:lpstr>Office Theme</vt:lpstr>
      <vt:lpstr>Distributed &amp; Cloud Computing</vt:lpstr>
      <vt:lpstr>OpenStack Topics</vt:lpstr>
      <vt:lpstr>What is OpenStack?</vt:lpstr>
      <vt:lpstr>What is OpenStack?</vt:lpstr>
      <vt:lpstr>Deployment Models</vt:lpstr>
      <vt:lpstr>On-Premises Distribution</vt:lpstr>
      <vt:lpstr>OpenStack-based Public Cloud</vt:lpstr>
      <vt:lpstr>Hosted OpenStack Private Cloud</vt:lpstr>
      <vt:lpstr>OpenStack as a Service</vt:lpstr>
      <vt:lpstr>Appliance based OpenStack</vt:lpstr>
      <vt:lpstr>OpenStack Architecture</vt:lpstr>
      <vt:lpstr>OpenStack Architecture</vt:lpstr>
      <vt:lpstr>OpenStack Components/Projects</vt:lpstr>
      <vt:lpstr>Keystone (Identity)</vt:lpstr>
      <vt:lpstr>Glance (Image)</vt:lpstr>
      <vt:lpstr>Glance (Image)</vt:lpstr>
      <vt:lpstr>Nova (Compute)</vt:lpstr>
      <vt:lpstr>Nova (Compute)</vt:lpstr>
      <vt:lpstr>Neutron (Network)</vt:lpstr>
      <vt:lpstr>Neutron (Network)</vt:lpstr>
      <vt:lpstr>Swift (Object Storage)</vt:lpstr>
      <vt:lpstr>Swift (Object Storage)</vt:lpstr>
      <vt:lpstr>Cinder (Block Storage)</vt:lpstr>
      <vt:lpstr>Cinder (Block Storage)</vt:lpstr>
      <vt:lpstr>Horizon (Dashboard)</vt:lpstr>
      <vt:lpstr>Horizon (Dashboard)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</dc:title>
  <dc:creator>Adil Soomro</dc:creator>
  <cp:lastModifiedBy>Adil Khan</cp:lastModifiedBy>
  <cp:revision>495</cp:revision>
  <dcterms:created xsi:type="dcterms:W3CDTF">2018-08-05T16:50:42Z</dcterms:created>
  <dcterms:modified xsi:type="dcterms:W3CDTF">2021-12-03T11:25:20Z</dcterms:modified>
</cp:coreProperties>
</file>